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19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58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406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50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693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025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950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241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210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4348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569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942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B7BE7-3131-4C49-88AC-BC01762A8AAB}" type="datetimeFigureOut">
              <a:rPr lang="en-ID" smtClean="0"/>
              <a:t>30/10/2023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13DFA-DA2F-4443-8A78-9E294F6F9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693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CE392F-72CD-A766-45F7-8D9782A69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13867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4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Mini -</dc:creator>
  <cp:lastModifiedBy>Mini -</cp:lastModifiedBy>
  <cp:revision>3</cp:revision>
  <dcterms:created xsi:type="dcterms:W3CDTF">2023-10-22T14:16:22Z</dcterms:created>
  <dcterms:modified xsi:type="dcterms:W3CDTF">2023-10-30T16:44:46Z</dcterms:modified>
</cp:coreProperties>
</file>